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</p:sldIdLst>
  <p:sldSz cx="35661600" cy="43891200"/>
  <p:notesSz cx="39600188" cy="39600188"/>
  <p:defaultTextStyle>
    <a:defPPr>
      <a:defRPr lang="en-AU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218">
          <p15:clr>
            <a:srgbClr val="A4A3A4"/>
          </p15:clr>
        </p15:guide>
        <p15:guide id="2" orient="horz" pos="2587">
          <p15:clr>
            <a:srgbClr val="A4A3A4"/>
          </p15:clr>
        </p15:guide>
        <p15:guide id="3" orient="horz" pos="6482">
          <p15:clr>
            <a:srgbClr val="A4A3A4"/>
          </p15:clr>
        </p15:guide>
        <p15:guide id="4" orient="horz" pos="21184">
          <p15:clr>
            <a:srgbClr val="A4A3A4"/>
          </p15:clr>
        </p15:guide>
        <p15:guide id="5" orient="horz" pos="5111">
          <p15:clr>
            <a:srgbClr val="A4A3A4"/>
          </p15:clr>
        </p15:guide>
        <p15:guide id="6" orient="horz" pos="26944">
          <p15:clr>
            <a:srgbClr val="A4A3A4"/>
          </p15:clr>
        </p15:guide>
        <p15:guide id="7" pos="22115">
          <p15:clr>
            <a:srgbClr val="A4A3A4"/>
          </p15:clr>
        </p15:guide>
        <p15:guide id="8" pos="15162">
          <p15:clr>
            <a:srgbClr val="A4A3A4"/>
          </p15:clr>
        </p15:guide>
        <p15:guide id="9" pos="319">
          <p15:clr>
            <a:srgbClr val="A4A3A4"/>
          </p15:clr>
        </p15:guide>
        <p15:guide id="10" pos="7273">
          <p15:clr>
            <a:srgbClr val="A4A3A4"/>
          </p15:clr>
        </p15:guide>
        <p15:guide id="11" pos="7763">
          <p15:clr>
            <a:srgbClr val="A4A3A4"/>
          </p15:clr>
        </p15:guide>
        <p15:guide id="12" pos="14716">
          <p15:clr>
            <a:srgbClr val="A4A3A4"/>
          </p15:clr>
        </p15:guide>
        <p15:guide id="13" pos="7986">
          <p15:clr>
            <a:srgbClr val="A4A3A4"/>
          </p15:clr>
        </p15:guide>
        <p15:guide id="14" pos="1449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D02"/>
    <a:srgbClr val="FF9900"/>
    <a:srgbClr val="FF6600"/>
    <a:srgbClr val="FC8604"/>
    <a:srgbClr val="F66400"/>
    <a:srgbClr val="9751CB"/>
    <a:srgbClr val="999999"/>
    <a:srgbClr val="339966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7" d="100"/>
          <a:sy n="17" d="100"/>
        </p:scale>
        <p:origin x="2652" y="174"/>
      </p:cViewPr>
      <p:guideLst>
        <p:guide orient="horz" pos="27218"/>
        <p:guide orient="horz" pos="2587"/>
        <p:guide orient="horz" pos="6482"/>
        <p:guide orient="horz" pos="21184"/>
        <p:guide orient="horz" pos="5111"/>
        <p:guide orient="horz" pos="26944"/>
        <p:guide pos="22115"/>
        <p:guide pos="15162"/>
        <p:guide pos="319"/>
        <p:guide pos="7273"/>
        <p:guide pos="7763"/>
        <p:guide pos="14716"/>
        <p:guide pos="7986"/>
        <p:guide pos="1449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75136" y="13634358"/>
            <a:ext cx="30311328" cy="940888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48983" y="24872044"/>
            <a:ext cx="24963636" cy="11215914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6203BB-36BA-499E-846A-F8FC35A72A1E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257732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3A4952-558F-43E6-A64B-774E8D4FE7A3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245996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5408632" y="3900715"/>
            <a:ext cx="7577832" cy="3511368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75136" y="3900715"/>
            <a:ext cx="22609672" cy="3511368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67FD68-60D1-4811-B1CF-D8CF0FE15DEC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892423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762A32-6BC0-42C3-B051-3CBCC699E0C7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000484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7019" y="28204887"/>
            <a:ext cx="30312618" cy="871582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7019" y="18603687"/>
            <a:ext cx="30312618" cy="9601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1AEF27-658B-41C1-BB5F-677C395C1E71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677792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75136" y="12678230"/>
            <a:ext cx="15093752" cy="2633617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892714" y="12678230"/>
            <a:ext cx="15093752" cy="2633617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920DC9-D549-472F-B0B5-6AD12C0B81CB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010207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2564" y="1758043"/>
            <a:ext cx="32096472" cy="7315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82564" y="9824359"/>
            <a:ext cx="15756731" cy="409484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82564" y="13919202"/>
            <a:ext cx="15756731" cy="2528751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115857" y="9824359"/>
            <a:ext cx="15763180" cy="409484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115857" y="13919202"/>
            <a:ext cx="15763180" cy="2528751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E8B81-9E56-4BB2-9C9A-8D615735B9AF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55876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473060-937F-40A7-BB51-C39BC4F01831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175158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07D076-CD09-48D8-BA53-B2BA0252CA78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517102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2564" y="1747158"/>
            <a:ext cx="11732419" cy="743675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43211" y="1747157"/>
            <a:ext cx="19935825" cy="3745955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82564" y="9183914"/>
            <a:ext cx="11732419" cy="30022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80D8ED-B4F5-496C-9222-7E2B3FE62D0E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438954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9665" y="30723115"/>
            <a:ext cx="21397218" cy="362857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989665" y="3922486"/>
            <a:ext cx="21397218" cy="2633435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89665" y="34351687"/>
            <a:ext cx="21397218" cy="515075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C9D9F-647B-4268-9C42-D40D6F0C571C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431066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674938" y="3900488"/>
            <a:ext cx="30311725" cy="7316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8862" tIns="219432" rIns="438862" bIns="21943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74938" y="12677775"/>
            <a:ext cx="30311725" cy="263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8862" tIns="219432" rIns="438862" bIns="21943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Master text styles</a:t>
            </a:r>
          </a:p>
          <a:p>
            <a:pPr lvl="1"/>
            <a:r>
              <a:rPr lang="en-AU" altLang="en-US"/>
              <a:t>Second level</a:t>
            </a:r>
          </a:p>
          <a:p>
            <a:pPr lvl="2"/>
            <a:r>
              <a:rPr lang="en-AU" altLang="en-US"/>
              <a:t>Third level</a:t>
            </a:r>
          </a:p>
          <a:p>
            <a:pPr lvl="3"/>
            <a:r>
              <a:rPr lang="en-AU" altLang="en-US"/>
              <a:t>Fourth level</a:t>
            </a:r>
          </a:p>
          <a:p>
            <a:pPr lvl="4"/>
            <a:r>
              <a:rPr lang="en-AU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674938" y="39990713"/>
            <a:ext cx="7429500" cy="292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8862" tIns="219432" rIns="438862" bIns="219432" numCol="1" anchor="t" anchorCtr="0" compatLnSpc="1">
            <a:prstTxWarp prst="textNoShape">
              <a:avLst/>
            </a:prstTxWarp>
          </a:bodyPr>
          <a:lstStyle>
            <a:lvl1pPr>
              <a:defRPr sz="67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85650" y="39990713"/>
            <a:ext cx="11290300" cy="292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8862" tIns="219432" rIns="438862" bIns="219432" numCol="1" anchor="t" anchorCtr="0" compatLnSpc="1">
            <a:prstTxWarp prst="textNoShape">
              <a:avLst/>
            </a:prstTxWarp>
          </a:bodyPr>
          <a:lstStyle>
            <a:lvl1pPr algn="ctr">
              <a:defRPr sz="67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5557163" y="39990713"/>
            <a:ext cx="7429500" cy="292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8862" tIns="219432" rIns="438862" bIns="219432" numCol="1" anchor="t" anchorCtr="0" compatLnSpc="1">
            <a:prstTxWarp prst="textNoShape">
              <a:avLst/>
            </a:prstTxWarp>
          </a:bodyPr>
          <a:lstStyle>
            <a:lvl1pPr algn="r">
              <a:defRPr sz="6700" smtClean="0"/>
            </a:lvl1pPr>
          </a:lstStyle>
          <a:p>
            <a:pPr>
              <a:defRPr/>
            </a:pPr>
            <a:fld id="{F348664E-E4EE-40B2-982D-27F632ACD821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35661600" cy="43891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89438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389438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Times" pitchFamily="18" charset="0"/>
        </a:defRPr>
      </a:lvl2pPr>
      <a:lvl3pPr algn="ctr" defTabSz="4389438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Times" pitchFamily="18" charset="0"/>
        </a:defRPr>
      </a:lvl3pPr>
      <a:lvl4pPr algn="ctr" defTabSz="4389438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Times" pitchFamily="18" charset="0"/>
        </a:defRPr>
      </a:lvl4pPr>
      <a:lvl5pPr algn="ctr" defTabSz="4389438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Times" pitchFamily="18" charset="0"/>
        </a:defRPr>
      </a:lvl5pPr>
      <a:lvl6pPr marL="457200"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Times" pitchFamily="18" charset="0"/>
        </a:defRPr>
      </a:lvl6pPr>
      <a:lvl7pPr marL="914400"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Times" pitchFamily="18" charset="0"/>
        </a:defRPr>
      </a:lvl7pPr>
      <a:lvl8pPr marL="1371600"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Times" pitchFamily="18" charset="0"/>
        </a:defRPr>
      </a:lvl8pPr>
      <a:lvl9pPr marL="1828800"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Times" pitchFamily="18" charset="0"/>
        </a:defRPr>
      </a:lvl9pPr>
    </p:titleStyle>
    <p:bodyStyle>
      <a:lvl1pPr marL="1646238" indent="-1646238" algn="l" defTabSz="4389438" rtl="0" eaLnBrk="0" fontAlgn="base" hangingPunct="0">
        <a:spcBef>
          <a:spcPct val="20000"/>
        </a:spcBef>
        <a:spcAft>
          <a:spcPct val="0"/>
        </a:spcAft>
        <a:buChar char="•"/>
        <a:defRPr sz="15300">
          <a:solidFill>
            <a:schemeClr val="tx1"/>
          </a:solidFill>
          <a:latin typeface="+mn-lt"/>
          <a:ea typeface="+mn-ea"/>
          <a:cs typeface="+mn-cs"/>
        </a:defRPr>
      </a:lvl1pPr>
      <a:lvl2pPr marL="3565525" indent="-1371600" algn="l" defTabSz="4389438" rtl="0" eaLnBrk="0" fontAlgn="base" hangingPunct="0">
        <a:spcBef>
          <a:spcPct val="20000"/>
        </a:spcBef>
        <a:spcAft>
          <a:spcPct val="0"/>
        </a:spcAft>
        <a:buChar char="–"/>
        <a:defRPr sz="13500">
          <a:solidFill>
            <a:schemeClr val="tx1"/>
          </a:solidFill>
          <a:latin typeface="+mn-lt"/>
        </a:defRPr>
      </a:lvl2pPr>
      <a:lvl3pPr marL="5486400" indent="-1096963" algn="l" defTabSz="4389438" rtl="0" eaLnBrk="0" fontAlgn="base" hangingPunct="0">
        <a:spcBef>
          <a:spcPct val="20000"/>
        </a:spcBef>
        <a:spcAft>
          <a:spcPct val="0"/>
        </a:spcAft>
        <a:buChar char="•"/>
        <a:defRPr sz="11500">
          <a:solidFill>
            <a:schemeClr val="tx1"/>
          </a:solidFill>
          <a:latin typeface="+mn-lt"/>
        </a:defRPr>
      </a:lvl3pPr>
      <a:lvl4pPr marL="7680325" indent="-1096963" algn="l" defTabSz="4389438" rtl="0" eaLnBrk="0" fontAlgn="base" hangingPunct="0">
        <a:spcBef>
          <a:spcPct val="20000"/>
        </a:spcBef>
        <a:spcAft>
          <a:spcPct val="0"/>
        </a:spcAft>
        <a:buChar char="–"/>
        <a:defRPr sz="9600">
          <a:solidFill>
            <a:schemeClr val="tx1"/>
          </a:solidFill>
          <a:latin typeface="+mn-lt"/>
        </a:defRPr>
      </a:lvl4pPr>
      <a:lvl5pPr marL="9872663" indent="-1095375" algn="l" defTabSz="4389438" rtl="0" eaLnBrk="0" fontAlgn="base" hangingPunct="0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5pPr>
      <a:lvl6pPr marL="10329863" indent="-1095375" algn="l" defTabSz="438943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6pPr>
      <a:lvl7pPr marL="10787063" indent="-1095375" algn="l" defTabSz="438943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7pPr>
      <a:lvl8pPr marL="11244263" indent="-1095375" algn="l" defTabSz="438943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8pPr>
      <a:lvl9pPr marL="11701463" indent="-1095375" algn="l" defTabSz="438943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D0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6"/>
          <p:cNvSpPr>
            <a:spLocks noChangeArrowheads="1"/>
          </p:cNvSpPr>
          <p:nvPr/>
        </p:nvSpPr>
        <p:spPr bwMode="auto">
          <a:xfrm>
            <a:off x="0" y="5911850"/>
            <a:ext cx="35661600" cy="4222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none" lIns="88679" tIns="44339" rIns="88679" bIns="44339" anchor="ctr"/>
          <a:lstStyle>
            <a:lvl1pPr defTabSz="88741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defTabSz="88741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defTabSz="88741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defTabSz="88741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defTabSz="88741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defTabSz="8874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defTabSz="8874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defTabSz="8874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defTabSz="8874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endParaRPr lang="en-US" altLang="en-US" sz="2300">
              <a:solidFill>
                <a:schemeClr val="hlink"/>
              </a:solidFill>
            </a:endParaRPr>
          </a:p>
        </p:txBody>
      </p:sp>
      <p:sp>
        <p:nvSpPr>
          <p:cNvPr id="2052" name="Text Box 103"/>
          <p:cNvSpPr txBox="1">
            <a:spLocks noChangeArrowheads="1"/>
          </p:cNvSpPr>
          <p:nvPr/>
        </p:nvSpPr>
        <p:spPr bwMode="auto">
          <a:xfrm>
            <a:off x="1028700" y="6973888"/>
            <a:ext cx="33556575" cy="316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00031" tIns="400031" rIns="400031" bIns="400031"/>
          <a:lstStyle/>
          <a:p>
            <a:pPr algn="ctr" rtl="1" eaLnBrk="1" hangingPunct="1">
              <a:defRPr/>
            </a:pPr>
            <a:r>
              <a:rPr lang="fa-IR" sz="53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B Zar" pitchFamily="2" charset="-78"/>
              </a:rPr>
              <a:t>نویسندۀ اول، نویسندۀ دوم و نویسندۀ سوم</a:t>
            </a:r>
          </a:p>
          <a:p>
            <a:pPr algn="ctr" rtl="1">
              <a:defRPr/>
            </a:pPr>
            <a:r>
              <a:rPr lang="fa-IR" sz="5400" dirty="0">
                <a:solidFill>
                  <a:srgbClr val="002060"/>
                </a:solidFill>
                <a:cs typeface="B Nazanin" pitchFamily="2" charset="-78"/>
              </a:rPr>
              <a:t>مشخصات نویسندۀ اول، مشخصات نویسندۀ دوم ومشخصات نویسندۀ سوم</a:t>
            </a:r>
            <a:endParaRPr lang="en-US" sz="5400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2055" name="Rectangle 108"/>
          <p:cNvSpPr>
            <a:spLocks noChangeArrowheads="1"/>
          </p:cNvSpPr>
          <p:nvPr/>
        </p:nvSpPr>
        <p:spPr bwMode="auto">
          <a:xfrm>
            <a:off x="12483306" y="10641013"/>
            <a:ext cx="10694987" cy="3192621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349128" tIns="349128" rIns="349128" bIns="349128"/>
          <a:lstStyle/>
          <a:p>
            <a:pPr algn="just" defTabSz="887413" rtl="1">
              <a:spcBef>
                <a:spcPts val="0"/>
              </a:spcBef>
              <a:defRPr/>
            </a:pPr>
            <a:r>
              <a:rPr lang="fa-IR" sz="4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B Nazanin" pitchFamily="2" charset="-78"/>
              </a:rPr>
              <a:t>تجزیه و تحلیل نتایج:</a:t>
            </a:r>
          </a:p>
          <a:p>
            <a:pPr algn="just" defTabSz="887413" rtl="1">
              <a:lnSpc>
                <a:spcPct val="150000"/>
              </a:lnSpc>
              <a:spcBef>
                <a:spcPts val="0"/>
              </a:spcBef>
              <a:defRPr/>
            </a:pPr>
            <a:r>
              <a:rPr lang="fa-IR" sz="2800" dirty="0">
                <a:solidFill>
                  <a:schemeClr val="accent4"/>
                </a:solidFill>
                <a:latin typeface="Arial" charset="0"/>
                <a:cs typeface="B Nazanin" pitchFamily="2" charset="-78"/>
              </a:rPr>
              <a:t>عکس ها و نمودار ها را به ترتیب درج شده در متن شماره گذاری نمایید (مطابق نمونه زیر).  نوشته مربوط به شکل ها با قلم </a:t>
            </a:r>
            <a:r>
              <a:rPr lang="en-US" sz="28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en-US" sz="2800" dirty="0" err="1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Nazanin</a:t>
            </a:r>
            <a:r>
              <a:rPr lang="fa-IR" sz="2800" dirty="0">
                <a:solidFill>
                  <a:schemeClr val="accent4"/>
                </a:solidFill>
                <a:latin typeface="Arial" charset="0"/>
                <a:cs typeface="B Nazanin" pitchFamily="2" charset="-78"/>
              </a:rPr>
              <a:t> به اندازه 20- 26 و به صورت </a:t>
            </a:r>
            <a:r>
              <a:rPr lang="en-US" sz="28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Italic</a:t>
            </a:r>
            <a:r>
              <a:rPr lang="fa-IR" sz="28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a-IR" sz="2800" dirty="0">
                <a:solidFill>
                  <a:schemeClr val="accent4"/>
                </a:solidFill>
                <a:latin typeface="Arial" charset="0"/>
                <a:cs typeface="B Nazanin" pitchFamily="2" charset="-78"/>
              </a:rPr>
              <a:t>درج شود.</a:t>
            </a:r>
          </a:p>
          <a:p>
            <a:pPr algn="just" defTabSz="887413" rtl="1">
              <a:lnSpc>
                <a:spcPct val="150000"/>
              </a:lnSpc>
              <a:spcBef>
                <a:spcPts val="0"/>
              </a:spcBef>
              <a:defRPr/>
            </a:pPr>
            <a:r>
              <a:rPr lang="fa-IR" sz="2800" dirty="0">
                <a:solidFill>
                  <a:schemeClr val="accent4"/>
                </a:solidFill>
                <a:latin typeface="Arial" charset="0"/>
                <a:cs typeface="B Nazanin" pitchFamily="2" charset="-78"/>
              </a:rPr>
              <a:t>محل قرار گرفتن نوشته مربوط به شکل ها: اگر شکل در سمت چپ صفحه قرار گرفته باشد نوشته در گوشه بالا سمت راست شکل قرار می گیرد (به عنوان مثال، به شکل 1 در پایین این صفحه توجه نمایید). اگر شکل در سمت راست صفحه قرار گرفته باشد نوشته در گوشه بالا سمت چپ شکل قرار می گیرد و در صورتی که شکل وسط کادر سفید رنگ قرار داشته باشد نوشته در زیر آن (مطابق شکل 3) درج می گردد.</a:t>
            </a:r>
          </a:p>
          <a:p>
            <a:pPr algn="just" defTabSz="887413" rtl="1">
              <a:lnSpc>
                <a:spcPct val="150000"/>
              </a:lnSpc>
              <a:spcBef>
                <a:spcPts val="0"/>
              </a:spcBef>
              <a:defRPr/>
            </a:pPr>
            <a:r>
              <a:rPr lang="fa-IR" sz="2800" dirty="0">
                <a:solidFill>
                  <a:schemeClr val="accent4"/>
                </a:solidFill>
                <a:latin typeface="Arial" charset="0"/>
                <a:cs typeface="B Nazanin" pitchFamily="2" charset="-78"/>
              </a:rPr>
              <a:t>در مورد جدول ها، نوشته مرتبط در بالای آن جدول قرار گیرد.</a:t>
            </a:r>
            <a:endParaRPr lang="en-US" sz="2800" dirty="0">
              <a:solidFill>
                <a:schemeClr val="accent4"/>
              </a:solidFill>
              <a:latin typeface="Arial" charset="0"/>
              <a:cs typeface="B Nazanin" pitchFamily="2" charset="-78"/>
            </a:endParaRPr>
          </a:p>
          <a:p>
            <a:pPr algn="just" defTabSz="887413" rtl="1">
              <a:lnSpc>
                <a:spcPct val="150000"/>
              </a:lnSpc>
              <a:spcBef>
                <a:spcPts val="0"/>
              </a:spcBef>
              <a:defRPr/>
            </a:pPr>
            <a:endParaRPr lang="fa-IR" sz="2800" dirty="0">
              <a:solidFill>
                <a:schemeClr val="accent4"/>
              </a:solidFill>
              <a:latin typeface="Arial" charset="0"/>
              <a:cs typeface="B Nazanin" pitchFamily="2" charset="-78"/>
            </a:endParaRPr>
          </a:p>
          <a:p>
            <a:pPr algn="just" defTabSz="887413" rtl="1">
              <a:spcBef>
                <a:spcPts val="0"/>
              </a:spcBef>
              <a:defRPr/>
            </a:pPr>
            <a:endParaRPr lang="en-US" sz="2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0" name="Text Box 113"/>
          <p:cNvSpPr txBox="1">
            <a:spLocks noChangeArrowheads="1"/>
          </p:cNvSpPr>
          <p:nvPr/>
        </p:nvSpPr>
        <p:spPr bwMode="auto">
          <a:xfrm>
            <a:off x="13063538" y="29475113"/>
            <a:ext cx="3817937" cy="146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74564" tIns="174564" rIns="174564" bIns="174564">
            <a:spAutoFit/>
          </a:bodyPr>
          <a:lstStyle/>
          <a:p>
            <a:pPr algn="just" defTabSz="887413" rtl="1">
              <a:defRPr/>
            </a:pPr>
            <a:r>
              <a:rPr lang="fa-IR" b="1" i="1" dirty="0">
                <a:cs typeface="B Nazanin" pitchFamily="2" charset="-78"/>
              </a:rPr>
              <a:t>شکل 2: </a:t>
            </a:r>
            <a:r>
              <a:rPr lang="fa-IR" i="1" dirty="0">
                <a:solidFill>
                  <a:schemeClr val="accent4"/>
                </a:solidFill>
                <a:latin typeface="Arial" charset="0"/>
                <a:cs typeface="B Nazanin" pitchFamily="2" charset="-78"/>
              </a:rPr>
              <a:t>نوشته مربوط به شکل ها با قلم </a:t>
            </a:r>
            <a:r>
              <a:rPr lang="en-US" i="1" dirty="0">
                <a:solidFill>
                  <a:schemeClr val="accent4"/>
                </a:solidFill>
                <a:latin typeface="Times New Roman" pitchFamily="18" charset="0"/>
                <a:cs typeface="B Nazanin" pitchFamily="2" charset="-78"/>
              </a:rPr>
              <a:t>B-</a:t>
            </a:r>
            <a:r>
              <a:rPr lang="en-US" i="1" dirty="0" err="1">
                <a:solidFill>
                  <a:schemeClr val="accent4"/>
                </a:solidFill>
                <a:latin typeface="Times New Roman" pitchFamily="18" charset="0"/>
                <a:cs typeface="B Nazanin" pitchFamily="2" charset="-78"/>
              </a:rPr>
              <a:t>Nazanin</a:t>
            </a:r>
            <a:r>
              <a:rPr lang="fa-IR" i="1" dirty="0">
                <a:solidFill>
                  <a:schemeClr val="accent4"/>
                </a:solidFill>
                <a:latin typeface="Arial" charset="0"/>
                <a:cs typeface="B Nazanin" pitchFamily="2" charset="-78"/>
              </a:rPr>
              <a:t> به اندازه 20- 26 و به صورت </a:t>
            </a:r>
            <a:r>
              <a:rPr lang="en-US" i="1" dirty="0">
                <a:solidFill>
                  <a:schemeClr val="accent4"/>
                </a:solidFill>
                <a:latin typeface="Times New Roman" pitchFamily="18" charset="0"/>
                <a:cs typeface="B Nazanin" pitchFamily="2" charset="-78"/>
              </a:rPr>
              <a:t>Italic</a:t>
            </a:r>
            <a:r>
              <a:rPr lang="fa-IR" i="1" dirty="0">
                <a:solidFill>
                  <a:schemeClr val="accent4"/>
                </a:solidFill>
                <a:latin typeface="Times New Roman" pitchFamily="18" charset="0"/>
                <a:cs typeface="B Nazanin" pitchFamily="2" charset="-78"/>
              </a:rPr>
              <a:t> </a:t>
            </a:r>
            <a:r>
              <a:rPr lang="fa-IR" i="1" dirty="0">
                <a:solidFill>
                  <a:schemeClr val="accent4"/>
                </a:solidFill>
                <a:latin typeface="Arial" charset="0"/>
                <a:cs typeface="B Nazanin" pitchFamily="2" charset="-78"/>
              </a:rPr>
              <a:t>درج شود.</a:t>
            </a:r>
            <a:endParaRPr lang="en-US" i="1" dirty="0">
              <a:solidFill>
                <a:schemeClr val="accent4"/>
              </a:solidFill>
              <a:latin typeface="Arial" charset="0"/>
              <a:cs typeface="B Nazanin" pitchFamily="2" charset="-78"/>
            </a:endParaRPr>
          </a:p>
        </p:txBody>
      </p:sp>
      <p:sp>
        <p:nvSpPr>
          <p:cNvPr id="2054" name="Rectangle 114"/>
          <p:cNvSpPr>
            <a:spLocks noChangeArrowheads="1"/>
          </p:cNvSpPr>
          <p:nvPr/>
        </p:nvSpPr>
        <p:spPr bwMode="auto">
          <a:xfrm>
            <a:off x="17016413" y="29667200"/>
            <a:ext cx="5835650" cy="5103813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" name="Rectangle 115"/>
          <p:cNvSpPr>
            <a:spLocks noChangeArrowheads="1"/>
          </p:cNvSpPr>
          <p:nvPr/>
        </p:nvSpPr>
        <p:spPr bwMode="auto">
          <a:xfrm>
            <a:off x="12815888" y="36576000"/>
            <a:ext cx="10020300" cy="559435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063" name="Text Box 116"/>
          <p:cNvSpPr txBox="1">
            <a:spLocks noChangeArrowheads="1"/>
          </p:cNvSpPr>
          <p:nvPr/>
        </p:nvSpPr>
        <p:spPr bwMode="auto">
          <a:xfrm>
            <a:off x="12815888" y="35918775"/>
            <a:ext cx="100203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44339" rIns="0" bIns="44339">
            <a:spAutoFit/>
          </a:bodyPr>
          <a:lstStyle/>
          <a:p>
            <a:pPr algn="ctr" defTabSz="887413" rtl="1">
              <a:spcBef>
                <a:spcPct val="50000"/>
              </a:spcBef>
              <a:defRPr/>
            </a:pPr>
            <a:r>
              <a:rPr lang="fa-IR" b="1" i="1" dirty="0">
                <a:latin typeface="Times New Roman" pitchFamily="18" charset="0"/>
                <a:cs typeface="B Nazanin" pitchFamily="2" charset="-78"/>
              </a:rPr>
              <a:t>جدول 1:</a:t>
            </a:r>
            <a:r>
              <a:rPr lang="fa-IR" i="1" dirty="0">
                <a:latin typeface="Times New Roman" pitchFamily="18" charset="0"/>
                <a:cs typeface="B Nazanin" pitchFamily="2" charset="-78"/>
              </a:rPr>
              <a:t> </a:t>
            </a:r>
            <a:r>
              <a:rPr lang="fa-IR" i="1" dirty="0">
                <a:solidFill>
                  <a:schemeClr val="accent4"/>
                </a:solidFill>
                <a:latin typeface="Arial" charset="0"/>
                <a:cs typeface="B Nazanin" pitchFamily="2" charset="-78"/>
              </a:rPr>
              <a:t>نوشته مربوط به جدول ها با قلم</a:t>
            </a:r>
            <a:r>
              <a:rPr lang="en-US" i="1" dirty="0">
                <a:solidFill>
                  <a:schemeClr val="accent4"/>
                </a:solidFill>
                <a:latin typeface="Arial" charset="0"/>
                <a:cs typeface="B Nazanin" pitchFamily="2" charset="-78"/>
              </a:rPr>
              <a:t> </a:t>
            </a:r>
            <a:r>
              <a:rPr lang="fa-IR" i="1" dirty="0">
                <a:solidFill>
                  <a:schemeClr val="accent4"/>
                </a:solidFill>
                <a:latin typeface="Arial" charset="0"/>
                <a:cs typeface="B Nazanin" pitchFamily="2" charset="-78"/>
              </a:rPr>
              <a:t> </a:t>
            </a:r>
            <a:r>
              <a:rPr lang="en-US" i="1" dirty="0">
                <a:solidFill>
                  <a:schemeClr val="accent4"/>
                </a:solidFill>
                <a:latin typeface="Times New Roman" pitchFamily="18" charset="0"/>
                <a:cs typeface="B Nazanin" pitchFamily="2" charset="-78"/>
              </a:rPr>
              <a:t>B-</a:t>
            </a:r>
            <a:r>
              <a:rPr lang="en-US" i="1" dirty="0" err="1">
                <a:solidFill>
                  <a:schemeClr val="accent4"/>
                </a:solidFill>
                <a:latin typeface="Times New Roman" pitchFamily="18" charset="0"/>
                <a:cs typeface="B Nazanin" pitchFamily="2" charset="-78"/>
              </a:rPr>
              <a:t>Nazanin</a:t>
            </a:r>
            <a:r>
              <a:rPr lang="fa-IR" i="1" dirty="0">
                <a:solidFill>
                  <a:schemeClr val="accent4"/>
                </a:solidFill>
                <a:latin typeface="Arial" charset="0"/>
                <a:cs typeface="B Nazanin" pitchFamily="2" charset="-78"/>
              </a:rPr>
              <a:t> به اندازه 20- 26 و به صورت </a:t>
            </a:r>
            <a:r>
              <a:rPr lang="en-US" i="1" dirty="0">
                <a:solidFill>
                  <a:schemeClr val="accent4"/>
                </a:solidFill>
                <a:latin typeface="Times New Roman" pitchFamily="18" charset="0"/>
                <a:cs typeface="B Nazanin" pitchFamily="2" charset="-78"/>
              </a:rPr>
              <a:t>Italic</a:t>
            </a:r>
            <a:r>
              <a:rPr lang="fa-IR" i="1" dirty="0">
                <a:solidFill>
                  <a:schemeClr val="accent4"/>
                </a:solidFill>
                <a:latin typeface="Times New Roman" pitchFamily="18" charset="0"/>
                <a:cs typeface="B Nazanin" pitchFamily="2" charset="-78"/>
              </a:rPr>
              <a:t> </a:t>
            </a:r>
            <a:r>
              <a:rPr lang="fa-IR" i="1" dirty="0">
                <a:solidFill>
                  <a:schemeClr val="accent4"/>
                </a:solidFill>
                <a:latin typeface="Arial" charset="0"/>
                <a:cs typeface="B Nazanin" pitchFamily="2" charset="-78"/>
              </a:rPr>
              <a:t>درج شود.</a:t>
            </a:r>
            <a:endParaRPr lang="en-US" i="1" dirty="0">
              <a:solidFill>
                <a:schemeClr val="accent4"/>
              </a:solidFill>
              <a:latin typeface="Arial" charset="0"/>
              <a:cs typeface="B Nazanin" pitchFamily="2" charset="-78"/>
            </a:endParaRPr>
          </a:p>
        </p:txBody>
      </p:sp>
      <p:sp>
        <p:nvSpPr>
          <p:cNvPr id="2057" name="Rectangle 117"/>
          <p:cNvSpPr>
            <a:spLocks noChangeArrowheads="1"/>
          </p:cNvSpPr>
          <p:nvPr/>
        </p:nvSpPr>
        <p:spPr bwMode="auto">
          <a:xfrm>
            <a:off x="12833350" y="23864888"/>
            <a:ext cx="5834063" cy="51054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065" name="Text Box 118"/>
          <p:cNvSpPr txBox="1">
            <a:spLocks noChangeArrowheads="1"/>
          </p:cNvSpPr>
          <p:nvPr/>
        </p:nvSpPr>
        <p:spPr bwMode="auto">
          <a:xfrm>
            <a:off x="18791238" y="23745825"/>
            <a:ext cx="3157537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74564" tIns="174564" rIns="174564" bIns="174564">
            <a:spAutoFit/>
          </a:bodyPr>
          <a:lstStyle/>
          <a:p>
            <a:pPr algn="just" defTabSz="887413" rtl="1">
              <a:defRPr/>
            </a:pPr>
            <a:r>
              <a:rPr lang="fa-IR" b="1" i="1" dirty="0">
                <a:cs typeface="B Nazanin" pitchFamily="2" charset="-78"/>
              </a:rPr>
              <a:t>شکل 1: </a:t>
            </a:r>
            <a:r>
              <a:rPr lang="fa-IR" i="1" dirty="0">
                <a:solidFill>
                  <a:schemeClr val="accent4"/>
                </a:solidFill>
                <a:latin typeface="Arial" charset="0"/>
                <a:cs typeface="B Nazanin" pitchFamily="2" charset="-78"/>
              </a:rPr>
              <a:t>نوشته مربوط به شکل ها با قلم </a:t>
            </a:r>
            <a:r>
              <a:rPr lang="en-US" i="1" dirty="0">
                <a:solidFill>
                  <a:schemeClr val="accent4"/>
                </a:solidFill>
                <a:latin typeface="Times New Roman" pitchFamily="18" charset="0"/>
                <a:cs typeface="B Nazanin" pitchFamily="2" charset="-78"/>
              </a:rPr>
              <a:t>B-</a:t>
            </a:r>
            <a:r>
              <a:rPr lang="en-US" i="1" dirty="0" err="1">
                <a:solidFill>
                  <a:schemeClr val="accent4"/>
                </a:solidFill>
                <a:latin typeface="Times New Roman" pitchFamily="18" charset="0"/>
                <a:cs typeface="B Nazanin" pitchFamily="2" charset="-78"/>
              </a:rPr>
              <a:t>Nazanin</a:t>
            </a:r>
            <a:r>
              <a:rPr lang="fa-IR" i="1" dirty="0">
                <a:solidFill>
                  <a:schemeClr val="accent4"/>
                </a:solidFill>
                <a:latin typeface="Arial" charset="0"/>
                <a:cs typeface="B Nazanin" pitchFamily="2" charset="-78"/>
              </a:rPr>
              <a:t> به اندازه 20- 26 و به صورت </a:t>
            </a:r>
            <a:r>
              <a:rPr lang="en-US" i="1" dirty="0">
                <a:solidFill>
                  <a:schemeClr val="accent4"/>
                </a:solidFill>
                <a:latin typeface="Times New Roman" pitchFamily="18" charset="0"/>
                <a:cs typeface="B Nazanin" pitchFamily="2" charset="-78"/>
              </a:rPr>
              <a:t>Italic</a:t>
            </a:r>
            <a:r>
              <a:rPr lang="fa-IR" i="1" dirty="0">
                <a:solidFill>
                  <a:schemeClr val="accent4"/>
                </a:solidFill>
                <a:latin typeface="Times New Roman" pitchFamily="18" charset="0"/>
                <a:cs typeface="B Nazanin" pitchFamily="2" charset="-78"/>
              </a:rPr>
              <a:t> </a:t>
            </a:r>
            <a:r>
              <a:rPr lang="fa-IR" i="1" dirty="0">
                <a:solidFill>
                  <a:schemeClr val="accent4"/>
                </a:solidFill>
                <a:latin typeface="Arial" charset="0"/>
                <a:cs typeface="B Nazanin" pitchFamily="2" charset="-78"/>
              </a:rPr>
              <a:t>درج شود.</a:t>
            </a:r>
            <a:endParaRPr lang="en-US" i="1" dirty="0">
              <a:solidFill>
                <a:schemeClr val="accent4"/>
              </a:solidFill>
              <a:latin typeface="Arial" charset="0"/>
              <a:cs typeface="B Nazanin" pitchFamily="2" charset="-78"/>
            </a:endParaRPr>
          </a:p>
        </p:txBody>
      </p:sp>
      <p:sp>
        <p:nvSpPr>
          <p:cNvPr id="2059" name="Rectangle 123"/>
          <p:cNvSpPr>
            <a:spLocks noChangeArrowheads="1"/>
          </p:cNvSpPr>
          <p:nvPr/>
        </p:nvSpPr>
        <p:spPr bwMode="auto">
          <a:xfrm>
            <a:off x="0" y="0"/>
            <a:ext cx="35661600" cy="43891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073" name="Text Box 126"/>
          <p:cNvSpPr txBox="1">
            <a:spLocks noChangeArrowheads="1"/>
          </p:cNvSpPr>
          <p:nvPr/>
        </p:nvSpPr>
        <p:spPr bwMode="auto">
          <a:xfrm>
            <a:off x="4800600" y="3036888"/>
            <a:ext cx="2526030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502919">
              <a:defRPr/>
            </a:pPr>
            <a:r>
              <a:rPr lang="fa-IR" sz="9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B Zar"/>
              </a:rPr>
              <a:t>نام مقاله در این بخش نوشته شود</a:t>
            </a:r>
            <a:endParaRPr lang="fa-IR" sz="54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" name="Rectangle 106"/>
          <p:cNvSpPr>
            <a:spLocks noChangeArrowheads="1"/>
          </p:cNvSpPr>
          <p:nvPr/>
        </p:nvSpPr>
        <p:spPr bwMode="auto">
          <a:xfrm>
            <a:off x="24039513" y="10641013"/>
            <a:ext cx="10693400" cy="79406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349128" tIns="349128" rIns="349128" bIns="349128"/>
          <a:lstStyle/>
          <a:p>
            <a:pPr algn="r" defTabSz="887413" rtl="1">
              <a:lnSpc>
                <a:spcPct val="150000"/>
              </a:lnSpc>
              <a:spcBef>
                <a:spcPts val="0"/>
              </a:spcBef>
              <a:defRPr/>
            </a:pPr>
            <a:r>
              <a:rPr lang="fa-IR" sz="35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itchFamily="2" charset="-78"/>
              </a:rPr>
              <a:t> </a:t>
            </a:r>
            <a:r>
              <a:rPr lang="fa-IR" sz="4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چکیده</a:t>
            </a:r>
            <a:r>
              <a:rPr lang="fa-IR" sz="4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itchFamily="2" charset="-78"/>
              </a:rPr>
              <a:t> :</a:t>
            </a:r>
          </a:p>
          <a:p>
            <a:pPr algn="just" defTabSz="887413" rtl="1">
              <a:lnSpc>
                <a:spcPct val="150000"/>
              </a:lnSpc>
              <a:spcBef>
                <a:spcPts val="0"/>
              </a:spcBef>
              <a:defRPr/>
            </a:pPr>
            <a:r>
              <a:rPr lang="fa-IR" sz="2800" dirty="0">
                <a:cs typeface="B Nazanin" pitchFamily="2" charset="-78"/>
              </a:rPr>
              <a:t>اندازه صفحه </a:t>
            </a:r>
            <a:r>
              <a:rPr lang="fa-IR" sz="2800">
                <a:cs typeface="B Nazanin" pitchFamily="2" charset="-78"/>
              </a:rPr>
              <a:t>پوستر (سایز کاغذ </a:t>
            </a:r>
            <a:r>
              <a:rPr lang="en-US" sz="2800">
                <a:cs typeface="B Nazanin" pitchFamily="2" charset="-78"/>
              </a:rPr>
              <a:t> A1 </a:t>
            </a:r>
            <a:r>
              <a:rPr lang="fa-IR" sz="2800">
                <a:cs typeface="B Nazanin" pitchFamily="2" charset="-78"/>
              </a:rPr>
              <a:t>به این صورت 84.1 در 59.4 سانتی متر (841 در 594 میلیمتر)) </a:t>
            </a:r>
            <a:r>
              <a:rPr lang="fa-IR" sz="2800" dirty="0">
                <a:cs typeface="B Nazanin" pitchFamily="2" charset="-78"/>
              </a:rPr>
              <a:t>می باشد .لطفا سایز پوستر را هنگام چاپ تغییر ندهید. </a:t>
            </a:r>
          </a:p>
          <a:p>
            <a:pPr algn="just" defTabSz="887413" rtl="1">
              <a:lnSpc>
                <a:spcPct val="150000"/>
              </a:lnSpc>
              <a:spcBef>
                <a:spcPts val="0"/>
              </a:spcBef>
              <a:defRPr/>
            </a:pPr>
            <a:r>
              <a:rPr lang="fa-IR" sz="2800" dirty="0">
                <a:cs typeface="B Nazanin" pitchFamily="2" charset="-78"/>
              </a:rPr>
              <a:t>چگونه از این نمونه پوستر استفاده کنیم؟</a:t>
            </a:r>
          </a:p>
          <a:p>
            <a:pPr algn="just" defTabSz="887413" rtl="1">
              <a:lnSpc>
                <a:spcPct val="150000"/>
              </a:lnSpc>
              <a:spcBef>
                <a:spcPts val="0"/>
              </a:spcBef>
              <a:defRPr/>
            </a:pPr>
            <a:endParaRPr lang="fa-IR" sz="2800" dirty="0">
              <a:cs typeface="B Nazanin" pitchFamily="2" charset="-78"/>
            </a:endParaRPr>
          </a:p>
          <a:p>
            <a:pPr algn="just" defTabSz="887413" rt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fa-IR" sz="2800" dirty="0">
                <a:cs typeface="B Nazanin" pitchFamily="2" charset="-78"/>
              </a:rPr>
              <a:t>می توانید از فضاهای سفید مستطیلی برای نوشتن مطالب خود استفاده کنید. الزامی برای پر کردن کل فضای اختصاص داده شده وجود ندارد.</a:t>
            </a:r>
          </a:p>
          <a:p>
            <a:pPr algn="just" defTabSz="887413" rt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fa-IR" sz="2800" dirty="0">
                <a:cs typeface="B Nazanin" pitchFamily="2" charset="-78"/>
              </a:rPr>
              <a:t>اندازه فونت متن پوستر 26 تا 34 با قلم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Nazanin</a:t>
            </a:r>
            <a:r>
              <a:rPr lang="fa-IR" sz="2800" dirty="0">
                <a:cs typeface="B Nazanin" pitchFamily="2" charset="-78"/>
              </a:rPr>
              <a:t> می باشد. برای تیتر ها از همین قلم و سایز 44 استفاده نمایید. در صورت نیاز به درج کلمه انگلیسی از قلم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Times new roman</a:t>
            </a:r>
            <a:r>
              <a:rPr lang="fa-IR" sz="2800" dirty="0">
                <a:cs typeface="B Nazanin" pitchFamily="2" charset="-78"/>
              </a:rPr>
              <a:t>استفاده شود.</a:t>
            </a:r>
          </a:p>
          <a:p>
            <a:pPr algn="just" defTabSz="887413" rt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fa-IR" sz="2800" dirty="0">
                <a:cs typeface="B Nazanin" pitchFamily="2" charset="-78"/>
              </a:rPr>
              <a:t>متن پس از تایپ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Justify</a:t>
            </a:r>
            <a:r>
              <a:rPr lang="fa-IR" sz="2800" dirty="0">
                <a:cs typeface="B Nazanin" pitchFamily="2" charset="-78"/>
              </a:rPr>
              <a:t> شود.</a:t>
            </a:r>
          </a:p>
          <a:p>
            <a:pPr algn="r" defTabSz="887413" rtl="1">
              <a:lnSpc>
                <a:spcPct val="150000"/>
              </a:lnSpc>
              <a:spcBef>
                <a:spcPts val="0"/>
              </a:spcBef>
              <a:defRPr/>
            </a:pPr>
            <a:endParaRPr lang="en-AU" sz="2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Rectangle 109"/>
          <p:cNvSpPr>
            <a:spLocks noChangeArrowheads="1"/>
          </p:cNvSpPr>
          <p:nvPr/>
        </p:nvSpPr>
        <p:spPr bwMode="auto">
          <a:xfrm>
            <a:off x="24039513" y="29390975"/>
            <a:ext cx="10693400" cy="131762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349128" tIns="349128" rIns="349128" bIns="349128"/>
          <a:lstStyle/>
          <a:p>
            <a:pPr marL="369888" indent="-369888" algn="just" defTabSz="887413" rtl="1">
              <a:lnSpc>
                <a:spcPct val="150000"/>
              </a:lnSpc>
              <a:spcBef>
                <a:spcPct val="50000"/>
              </a:spcBef>
              <a:defRPr/>
            </a:pPr>
            <a:r>
              <a:rPr lang="fa-IR" sz="4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B Nazanin" pitchFamily="2" charset="-78"/>
              </a:rPr>
              <a:t>روش تحقیق</a:t>
            </a:r>
            <a:r>
              <a:rPr lang="fa-IR" sz="4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itchFamily="2" charset="-78"/>
              </a:rPr>
              <a:t>:</a:t>
            </a:r>
          </a:p>
          <a:p>
            <a:pPr marL="369888" indent="-369888" algn="just" defTabSz="887413" rtl="1">
              <a:lnSpc>
                <a:spcPct val="150000"/>
              </a:lnSpc>
              <a:spcBef>
                <a:spcPct val="50000"/>
              </a:spcBef>
              <a:defRPr/>
            </a:pPr>
            <a:r>
              <a:rPr lang="fa-IR" sz="2800" dirty="0">
                <a:cs typeface="B Nazanin" pitchFamily="2" charset="-78"/>
              </a:rPr>
              <a:t>نکاتی برای تهیه یک پوستر خوب: </a:t>
            </a:r>
          </a:p>
          <a:p>
            <a:pPr marL="514350" indent="-514350" algn="just" defTabSz="887413" rtl="1">
              <a:lnSpc>
                <a:spcPct val="150000"/>
              </a:lnSpc>
              <a:spcBef>
                <a:spcPct val="50000"/>
              </a:spcBef>
              <a:buFont typeface="Arial" pitchFamily="34" charset="0"/>
              <a:buChar char="•"/>
              <a:defRPr/>
            </a:pPr>
            <a:r>
              <a:rPr lang="fa-IR" sz="2800" dirty="0">
                <a:cs typeface="B Nazanin" pitchFamily="2" charset="-78"/>
              </a:rPr>
              <a:t>ساده نوشتن</a:t>
            </a:r>
          </a:p>
          <a:p>
            <a:pPr marL="514350" indent="-514350" algn="just" defTabSz="887413" rtl="1">
              <a:lnSpc>
                <a:spcPct val="150000"/>
              </a:lnSpc>
              <a:spcBef>
                <a:spcPct val="50000"/>
              </a:spcBef>
              <a:buFont typeface="Arial" pitchFamily="34" charset="0"/>
              <a:buChar char="•"/>
              <a:defRPr/>
            </a:pPr>
            <a:r>
              <a:rPr lang="fa-IR" sz="2800" dirty="0">
                <a:cs typeface="B Nazanin" pitchFamily="2" charset="-78"/>
              </a:rPr>
              <a:t>از نوشتن تیتر های طولانی خودداری کنید.</a:t>
            </a:r>
          </a:p>
          <a:p>
            <a:pPr marL="514350" indent="-514350" algn="just" defTabSz="887413" rtl="1">
              <a:lnSpc>
                <a:spcPct val="150000"/>
              </a:lnSpc>
              <a:spcBef>
                <a:spcPct val="50000"/>
              </a:spcBef>
              <a:buFont typeface="Arial" pitchFamily="34" charset="0"/>
              <a:buChar char="•"/>
              <a:defRPr/>
            </a:pPr>
            <a:r>
              <a:rPr lang="fa-IR" sz="2800" dirty="0">
                <a:cs typeface="B Nazanin" pitchFamily="2" charset="-78"/>
              </a:rPr>
              <a:t> برای تاکید بر یک کلمه یا جمله می توانید آن را </a:t>
            </a:r>
            <a:r>
              <a:rPr lang="en-US" sz="2800" dirty="0">
                <a:cs typeface="B Nazanin" pitchFamily="2" charset="-78"/>
              </a:rPr>
              <a:t>Bold</a:t>
            </a:r>
            <a:r>
              <a:rPr lang="fa-IR" sz="2800" dirty="0">
                <a:cs typeface="B Nazanin" pitchFamily="2" charset="-78"/>
              </a:rPr>
              <a:t> نمایید ( کلید</a:t>
            </a:r>
            <a:r>
              <a:rPr lang="en-US" sz="2800" dirty="0" err="1">
                <a:cs typeface="B Nazanin" pitchFamily="2" charset="-78"/>
              </a:rPr>
              <a:t>Ctrl+B</a:t>
            </a:r>
            <a:r>
              <a:rPr lang="fa-IR" sz="2800" dirty="0">
                <a:cs typeface="B Nazanin" pitchFamily="2" charset="-78"/>
              </a:rPr>
              <a:t>). از خط کشیدن زیر کلمات خودداری فرمایید.</a:t>
            </a:r>
          </a:p>
          <a:p>
            <a:pPr marL="514350" indent="-514350" algn="just" defTabSz="887413" rtl="1">
              <a:lnSpc>
                <a:spcPct val="150000"/>
              </a:lnSpc>
              <a:spcBef>
                <a:spcPct val="50000"/>
              </a:spcBef>
              <a:buFont typeface="Arial" pitchFamily="34" charset="0"/>
              <a:buChar char="•"/>
              <a:defRPr/>
            </a:pPr>
            <a:r>
              <a:rPr lang="fa-IR" sz="2800" dirty="0">
                <a:cs typeface="B Nazanin" pitchFamily="2" charset="-78"/>
              </a:rPr>
              <a:t>از نوشتن بیش از حد متن در پوستر پرهیز نمایید و به جای آن با قرار دادن شکل ها و نمودار ها، مطالب را به نحوی که قابل فهم تر  باشند ارائه دهید.</a:t>
            </a:r>
          </a:p>
          <a:p>
            <a:pPr marL="514350" indent="-514350" algn="r" defTabSz="887413" rtl="1">
              <a:lnSpc>
                <a:spcPct val="150000"/>
              </a:lnSpc>
              <a:spcBef>
                <a:spcPct val="50000"/>
              </a:spcBef>
              <a:buFont typeface="Arial" pitchFamily="34" charset="0"/>
              <a:buChar char="•"/>
              <a:defRPr/>
            </a:pPr>
            <a:r>
              <a:rPr lang="fa-IR" sz="2800" dirty="0">
                <a:cs typeface="B Nazanin" pitchFamily="2" charset="-78"/>
              </a:rPr>
              <a:t>در انتها مطالب را دوباره خوانی کرده و از صحت ساختار املایی و انشایی اطمینان حاصل نمایید.</a:t>
            </a:r>
            <a:br>
              <a:rPr lang="fa-IR" sz="2800" dirty="0">
                <a:cs typeface="B Nazanin" pitchFamily="2" charset="-78"/>
              </a:rPr>
            </a:br>
            <a:endParaRPr lang="en-US" sz="2700" dirty="0">
              <a:solidFill>
                <a:srgbClr val="9751C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B Nazanin" pitchFamily="2" charset="-78"/>
            </a:endParaRPr>
          </a:p>
        </p:txBody>
      </p:sp>
      <p:sp>
        <p:nvSpPr>
          <p:cNvPr id="39" name="Text Box 112"/>
          <p:cNvSpPr txBox="1">
            <a:spLocks noChangeArrowheads="1"/>
          </p:cNvSpPr>
          <p:nvPr/>
        </p:nvSpPr>
        <p:spPr bwMode="auto">
          <a:xfrm>
            <a:off x="24039513" y="19543713"/>
            <a:ext cx="10693400" cy="883443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349128" tIns="349128" rIns="349128" bIns="349128"/>
          <a:lstStyle/>
          <a:p>
            <a:pPr algn="r" defTabSz="1016000" rtl="1">
              <a:spcBef>
                <a:spcPct val="50000"/>
              </a:spcBef>
              <a:defRPr/>
            </a:pPr>
            <a:r>
              <a:rPr lang="fa-IR" sz="4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itchFamily="2" charset="-78"/>
              </a:rPr>
              <a:t>مقدمه:</a:t>
            </a:r>
          </a:p>
          <a:p>
            <a:pPr algn="r" defTabSz="1016000" rtl="1">
              <a:spcBef>
                <a:spcPct val="50000"/>
              </a:spcBef>
              <a:defRPr/>
            </a:pPr>
            <a:r>
              <a:rPr lang="fa-IR" sz="2800" dirty="0">
                <a:cs typeface="B Nazanin" pitchFamily="2" charset="-78"/>
              </a:rPr>
              <a:t>مقدمه مقاله در این قسمت نوشته شود.</a:t>
            </a:r>
          </a:p>
          <a:p>
            <a:pPr algn="r" defTabSz="1016000" rtl="1">
              <a:spcBef>
                <a:spcPct val="50000"/>
              </a:spcBef>
              <a:defRPr/>
            </a:pPr>
            <a:endParaRPr lang="fa-IR" sz="2800" dirty="0">
              <a:cs typeface="B Nazanin" pitchFamily="2" charset="-78"/>
            </a:endParaRPr>
          </a:p>
          <a:p>
            <a:pPr algn="r" defTabSz="1016000" rtl="1">
              <a:spcBef>
                <a:spcPct val="50000"/>
              </a:spcBef>
              <a:defRPr/>
            </a:pPr>
            <a:endParaRPr lang="fa-IR" sz="3500" b="1" dirty="0">
              <a:solidFill>
                <a:srgbClr val="9751C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Zar" pitchFamily="2" charset="-78"/>
            </a:endParaRPr>
          </a:p>
          <a:p>
            <a:pPr algn="r" defTabSz="1016000" rtl="1">
              <a:spcBef>
                <a:spcPct val="50000"/>
              </a:spcBef>
              <a:defRPr/>
            </a:pPr>
            <a:r>
              <a:rPr lang="fa-IR" sz="3600" b="1" dirty="0">
                <a:solidFill>
                  <a:srgbClr val="9751C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itchFamily="2" charset="-78"/>
              </a:rPr>
              <a:t> </a:t>
            </a:r>
            <a:endParaRPr lang="en-US" sz="3600" b="1" dirty="0">
              <a:solidFill>
                <a:srgbClr val="9751C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Zar" pitchFamily="2" charset="-78"/>
            </a:endParaRPr>
          </a:p>
          <a:p>
            <a:pPr algn="r" defTabSz="1016000" rtl="1">
              <a:spcBef>
                <a:spcPct val="50000"/>
              </a:spcBef>
              <a:defRPr/>
            </a:pPr>
            <a:endParaRPr lang="en-AU" sz="3600" dirty="0">
              <a:solidFill>
                <a:srgbClr val="9751CB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Rectangle 107"/>
          <p:cNvSpPr>
            <a:spLocks noChangeArrowheads="1"/>
          </p:cNvSpPr>
          <p:nvPr/>
        </p:nvSpPr>
        <p:spPr bwMode="auto">
          <a:xfrm>
            <a:off x="822325" y="29635450"/>
            <a:ext cx="10696575" cy="51355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349128" tIns="349128" rIns="349128" bIns="349128"/>
          <a:lstStyle/>
          <a:p>
            <a:pPr algn="r" defTabSz="887413" rtl="1">
              <a:spcBef>
                <a:spcPct val="50000"/>
              </a:spcBef>
              <a:defRPr/>
            </a:pPr>
            <a:r>
              <a:rPr lang="fa-IR" sz="4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B Zar" pitchFamily="2" charset="-78"/>
              </a:rPr>
              <a:t>نتیجه‌گیری و پیشنهادات:</a:t>
            </a:r>
            <a:endParaRPr lang="en-US" sz="44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Calibri"/>
              <a:cs typeface="B Zar" pitchFamily="2" charset="-78"/>
            </a:endParaRPr>
          </a:p>
          <a:p>
            <a:pPr algn="r" defTabSz="887413" rtl="1">
              <a:spcBef>
                <a:spcPct val="50000"/>
              </a:spcBef>
              <a:defRPr/>
            </a:pPr>
            <a:r>
              <a:rPr lang="fa-IR" sz="2800" dirty="0">
                <a:solidFill>
                  <a:schemeClr val="accent4"/>
                </a:solidFill>
                <a:latin typeface="Calibri"/>
                <a:ea typeface="Calibri"/>
                <a:cs typeface="B Nazanin" pitchFamily="2" charset="-78"/>
              </a:rPr>
              <a:t>نتایج مطالعه خود و پاسخ به سوالات تحقیق و همچنین پیشنهادات تحقیقات آتی را در این بخش درج نمایید.</a:t>
            </a:r>
            <a:endParaRPr lang="en-US" sz="2800" dirty="0">
              <a:solidFill>
                <a:schemeClr val="accent4"/>
              </a:solidFill>
              <a:latin typeface="Calibri"/>
              <a:ea typeface="Calibri"/>
              <a:cs typeface="B Nazanin" pitchFamily="2" charset="-78"/>
            </a:endParaRPr>
          </a:p>
          <a:p>
            <a:pPr algn="r" defTabSz="887413" rtl="1">
              <a:spcBef>
                <a:spcPct val="50000"/>
              </a:spcBef>
              <a:defRPr/>
            </a:pPr>
            <a:endParaRPr lang="en-AU" sz="2700" dirty="0">
              <a:latin typeface="Arial" charset="0"/>
            </a:endParaRPr>
          </a:p>
        </p:txBody>
      </p:sp>
      <p:sp>
        <p:nvSpPr>
          <p:cNvPr id="3" name="Rectangle 110"/>
          <p:cNvSpPr>
            <a:spLocks noChangeArrowheads="1"/>
          </p:cNvSpPr>
          <p:nvPr/>
        </p:nvSpPr>
        <p:spPr bwMode="auto">
          <a:xfrm>
            <a:off x="690563" y="10641013"/>
            <a:ext cx="10696575" cy="179054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49128" tIns="349128" rIns="349128" bIns="349128"/>
          <a:lstStyle>
            <a:lvl1pPr defTabSz="88741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defTabSz="88741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defTabSz="88741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defTabSz="88741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defTabSz="88741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defTabSz="8874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defTabSz="8874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defTabSz="8874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defTabSz="8874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 rtl="1">
              <a:spcBef>
                <a:spcPct val="50000"/>
              </a:spcBef>
            </a:pPr>
            <a:r>
              <a:rPr lang="fa-IR" altLang="en-US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در صورت نیاز به اطلاعات بیشتر لطفا با دبیرخانه کنفرانس تماس حاصل فرمایید:</a:t>
            </a:r>
          </a:p>
        </p:txBody>
      </p:sp>
      <p:sp>
        <p:nvSpPr>
          <p:cNvPr id="2066" name="Rectangle 121"/>
          <p:cNvSpPr>
            <a:spLocks noChangeArrowheads="1"/>
          </p:cNvSpPr>
          <p:nvPr/>
        </p:nvSpPr>
        <p:spPr bwMode="auto">
          <a:xfrm>
            <a:off x="2290763" y="16817975"/>
            <a:ext cx="7367587" cy="511175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4" name="Text Box 122"/>
          <p:cNvSpPr txBox="1">
            <a:spLocks noChangeArrowheads="1"/>
          </p:cNvSpPr>
          <p:nvPr/>
        </p:nvSpPr>
        <p:spPr bwMode="auto">
          <a:xfrm>
            <a:off x="681038" y="22071013"/>
            <a:ext cx="1071086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74564" tIns="174564" rIns="174564" bIns="174564">
            <a:spAutoFit/>
          </a:bodyPr>
          <a:lstStyle/>
          <a:p>
            <a:pPr algn="ctr" defTabSz="887413" rtl="1">
              <a:defRPr/>
            </a:pPr>
            <a:r>
              <a:rPr lang="fa-IR" b="1" i="1" dirty="0">
                <a:cs typeface="B Nazanin" pitchFamily="2" charset="-78"/>
              </a:rPr>
              <a:t>شکل 3: </a:t>
            </a:r>
            <a:r>
              <a:rPr lang="fa-IR" i="1" dirty="0">
                <a:solidFill>
                  <a:schemeClr val="accent4"/>
                </a:solidFill>
                <a:latin typeface="Arial" charset="0"/>
                <a:cs typeface="B Nazanin" pitchFamily="2" charset="-78"/>
              </a:rPr>
              <a:t>نوشته مربوط به شکل ها با قلم </a:t>
            </a:r>
            <a:r>
              <a:rPr lang="en-US" i="1" dirty="0">
                <a:solidFill>
                  <a:schemeClr val="accent4"/>
                </a:solidFill>
                <a:latin typeface="Times New Roman" pitchFamily="18" charset="0"/>
                <a:cs typeface="B Nazanin" pitchFamily="2" charset="-78"/>
              </a:rPr>
              <a:t>B-</a:t>
            </a:r>
            <a:r>
              <a:rPr lang="en-US" i="1" dirty="0" err="1">
                <a:solidFill>
                  <a:schemeClr val="accent4"/>
                </a:solidFill>
                <a:latin typeface="Times New Roman" pitchFamily="18" charset="0"/>
                <a:cs typeface="B Nazanin" pitchFamily="2" charset="-78"/>
              </a:rPr>
              <a:t>Nazanin</a:t>
            </a:r>
            <a:r>
              <a:rPr lang="fa-IR" i="1" dirty="0">
                <a:solidFill>
                  <a:schemeClr val="accent4"/>
                </a:solidFill>
                <a:latin typeface="Arial" charset="0"/>
                <a:cs typeface="B Nazanin" pitchFamily="2" charset="-78"/>
              </a:rPr>
              <a:t> به اندازه 20- 26 و به صورت </a:t>
            </a:r>
            <a:r>
              <a:rPr lang="en-US" i="1" dirty="0">
                <a:solidFill>
                  <a:schemeClr val="accent4"/>
                </a:solidFill>
                <a:latin typeface="Times New Roman" pitchFamily="18" charset="0"/>
                <a:cs typeface="B Nazanin" pitchFamily="2" charset="-78"/>
              </a:rPr>
              <a:t>Italic</a:t>
            </a:r>
            <a:r>
              <a:rPr lang="fa-IR" i="1" dirty="0">
                <a:solidFill>
                  <a:schemeClr val="accent4"/>
                </a:solidFill>
                <a:latin typeface="Times New Roman" pitchFamily="18" charset="0"/>
                <a:cs typeface="B Nazanin" pitchFamily="2" charset="-78"/>
              </a:rPr>
              <a:t> </a:t>
            </a:r>
            <a:r>
              <a:rPr lang="fa-IR" i="1" dirty="0">
                <a:solidFill>
                  <a:schemeClr val="accent4"/>
                </a:solidFill>
                <a:latin typeface="Arial" charset="0"/>
                <a:cs typeface="B Nazanin" pitchFamily="2" charset="-78"/>
              </a:rPr>
              <a:t>درج شود.</a:t>
            </a:r>
            <a:endParaRPr lang="en-US" i="1" dirty="0">
              <a:solidFill>
                <a:schemeClr val="accent4"/>
              </a:solidFill>
              <a:latin typeface="Arial" charset="0"/>
              <a:cs typeface="B Nazanin" pitchFamily="2" charset="-78"/>
            </a:endParaRPr>
          </a:p>
        </p:txBody>
      </p:sp>
      <p:pic>
        <p:nvPicPr>
          <p:cNvPr id="2068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31750"/>
            <a:ext cx="35661600" cy="280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9" name="TextBox 8"/>
          <p:cNvSpPr txBox="1">
            <a:spLocks noChangeArrowheads="1"/>
          </p:cNvSpPr>
          <p:nvPr/>
        </p:nvSpPr>
        <p:spPr bwMode="auto">
          <a:xfrm>
            <a:off x="887413" y="36302950"/>
            <a:ext cx="10564812" cy="61864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 rtl="1"/>
            <a:r>
              <a:rPr lang="fa-IR" altLang="en-US" sz="4400" b="1">
                <a:cs typeface="B Zar" panose="00000400000000000000" pitchFamily="2" charset="-78"/>
              </a:rPr>
              <a:t>منتخب منابع</a:t>
            </a:r>
          </a:p>
          <a:p>
            <a:pPr algn="r" rtl="1"/>
            <a:endParaRPr lang="fa-IR" altLang="en-US" sz="3200" b="1">
              <a:cs typeface="B Zar" panose="00000400000000000000" pitchFamily="2" charset="-78"/>
            </a:endParaRPr>
          </a:p>
          <a:p>
            <a:pPr algn="r" rtl="1"/>
            <a:endParaRPr lang="fa-IR" altLang="en-US" sz="3200" b="1">
              <a:cs typeface="B Zar" panose="00000400000000000000" pitchFamily="2" charset="-78"/>
            </a:endParaRPr>
          </a:p>
          <a:p>
            <a:pPr algn="r" rtl="1"/>
            <a:endParaRPr lang="fa-IR" altLang="en-US" sz="3200" b="1">
              <a:cs typeface="B Zar" panose="00000400000000000000" pitchFamily="2" charset="-78"/>
            </a:endParaRPr>
          </a:p>
          <a:p>
            <a:pPr algn="r" rtl="1"/>
            <a:endParaRPr lang="fa-IR" altLang="en-US" sz="3200" b="1">
              <a:cs typeface="B Zar" panose="00000400000000000000" pitchFamily="2" charset="-78"/>
            </a:endParaRPr>
          </a:p>
          <a:p>
            <a:pPr algn="r" rtl="1"/>
            <a:endParaRPr lang="fa-IR" altLang="en-US" sz="3200" b="1">
              <a:cs typeface="B Zar" panose="00000400000000000000" pitchFamily="2" charset="-78"/>
            </a:endParaRPr>
          </a:p>
          <a:p>
            <a:pPr algn="r" rtl="1"/>
            <a:endParaRPr lang="fa-IR" altLang="en-US" sz="3200" b="1">
              <a:cs typeface="B Zar" panose="00000400000000000000" pitchFamily="2" charset="-78"/>
            </a:endParaRPr>
          </a:p>
          <a:p>
            <a:pPr algn="r" rtl="1"/>
            <a:endParaRPr lang="fa-IR" altLang="en-US" sz="3200" b="1">
              <a:cs typeface="B Zar" panose="00000400000000000000" pitchFamily="2" charset="-78"/>
            </a:endParaRPr>
          </a:p>
          <a:p>
            <a:pPr algn="r" rtl="1"/>
            <a:endParaRPr lang="fa-IR" altLang="en-US" sz="3200" b="1">
              <a:cs typeface="B Zar" panose="00000400000000000000" pitchFamily="2" charset="-78"/>
            </a:endParaRPr>
          </a:p>
          <a:p>
            <a:pPr algn="r" rtl="1"/>
            <a:endParaRPr lang="fa-IR" altLang="en-US" sz="3200" b="1">
              <a:cs typeface="B Zar" panose="00000400000000000000" pitchFamily="2" charset="-78"/>
            </a:endParaRPr>
          </a:p>
          <a:p>
            <a:pPr algn="r" rtl="1"/>
            <a:endParaRPr lang="fa-IR" altLang="en-US" sz="3200" b="1">
              <a:cs typeface="B Zar" panose="00000400000000000000" pitchFamily="2" charset="-78"/>
            </a:endParaRPr>
          </a:p>
          <a:p>
            <a:pPr algn="r" rtl="1"/>
            <a:endParaRPr lang="fa-IR" altLang="en-US" sz="3200" b="1">
              <a:cs typeface="B Zar" panose="00000400000000000000" pitchFamily="2" charset="-7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1440</TotalTime>
  <Words>529</Words>
  <Application>Microsoft Office PowerPoint</Application>
  <PresentationFormat>Custom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B Nazanin</vt:lpstr>
      <vt:lpstr>B Zar</vt:lpstr>
      <vt:lpstr>Calibri</vt:lpstr>
      <vt:lpstr>Times</vt:lpstr>
      <vt:lpstr>Times New Roman</vt:lpstr>
      <vt:lpstr>Blank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SAS Center</dc:creator>
  <cp:lastModifiedBy>Mehran Jourbandi</cp:lastModifiedBy>
  <cp:revision>201</cp:revision>
  <cp:lastPrinted>2001-08-01T02:48:55Z</cp:lastPrinted>
  <dcterms:created xsi:type="dcterms:W3CDTF">2001-07-30T02:35:00Z</dcterms:created>
  <dcterms:modified xsi:type="dcterms:W3CDTF">2025-11-02T19:12:35Z</dcterms:modified>
</cp:coreProperties>
</file>